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6385E"/>
    <a:srgbClr val="13264D"/>
    <a:srgbClr val="002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B7B397A-2B87-4DFC-A745-3536B5E01461}" type="datetimeFigureOut">
              <a:rPr lang="zh-TW" altLang="en-US"/>
              <a:pPr>
                <a:defRPr/>
              </a:pPr>
              <a:t>2020/6/8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2A23D47-EBCB-45CD-A67D-A5DA71942A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3579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3254"/>
            <a:ext cx="9144000" cy="80028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形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467" y="479786"/>
            <a:ext cx="10025920" cy="1120414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形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040" y="479785"/>
            <a:ext cx="10025920" cy="1012839"/>
          </a:xfrm>
        </p:spPr>
        <p:txBody>
          <a:bodyPr anchor="t"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040" y="1598891"/>
            <a:ext cx="10025920" cy="101283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5ADE-E527-4674-9FD7-E7917FCAAAE4}" type="datetime1">
              <a:rPr lang="zh-TW" altLang="en-US"/>
              <a:pPr>
                <a:defRPr/>
              </a:pPr>
              <a:t>2020/6/8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FA92-ADCF-484E-933B-1C166AF688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1777-B620-41F5-A25A-7E064F2F1C62}" type="datetime1">
              <a:rPr lang="zh-TW" altLang="en-US"/>
              <a:pPr>
                <a:defRPr/>
              </a:pPr>
              <a:t>2020/6/8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87E8-B312-4687-B854-59A7E538AA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0D4F311-F604-4CD9-BA2B-FBDEED9EBA07}" type="datetime1">
              <a:rPr lang="zh-TW" altLang="en-US"/>
              <a:pPr>
                <a:defRPr/>
              </a:pPr>
              <a:t>2020/6/8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8FF1FB-5D0A-4E82-B30E-AA499E126C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1" r:id="rId4"/>
    <p:sldLayoutId id="2147483662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字方塊 4"/>
          <p:cNvSpPr txBox="1">
            <a:spLocks noChangeArrowheads="1"/>
          </p:cNvSpPr>
          <p:nvPr/>
        </p:nvSpPr>
        <p:spPr bwMode="auto">
          <a:xfrm>
            <a:off x="11474450" y="255588"/>
            <a:ext cx="463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廣告</a:t>
            </a:r>
          </a:p>
        </p:txBody>
      </p:sp>
      <p:pic>
        <p:nvPicPr>
          <p:cNvPr id="5123" name="圖片 12"/>
          <p:cNvPicPr>
            <a:picLocks noChangeAspect="1"/>
          </p:cNvPicPr>
          <p:nvPr/>
        </p:nvPicPr>
        <p:blipFill>
          <a:blip r:embed="rId2" cstate="print"/>
          <a:srcRect l="14215" t="12758" b="22913"/>
          <a:stretch>
            <a:fillRect/>
          </a:stretch>
        </p:blipFill>
        <p:spPr bwMode="auto">
          <a:xfrm>
            <a:off x="2755900" y="-107950"/>
            <a:ext cx="6350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圆角矩形 6"/>
          <p:cNvSpPr>
            <a:spLocks noChangeArrowheads="1"/>
          </p:cNvSpPr>
          <p:nvPr/>
        </p:nvSpPr>
        <p:spPr bwMode="auto">
          <a:xfrm>
            <a:off x="2243138" y="3394075"/>
            <a:ext cx="7797800" cy="1431925"/>
          </a:xfrm>
          <a:prstGeom prst="roundRect">
            <a:avLst>
              <a:gd name="adj" fmla="val 16667"/>
            </a:avLst>
          </a:prstGeom>
          <a:solidFill>
            <a:srgbClr val="FFFFFF">
              <a:alpha val="59999"/>
            </a:srgbClr>
          </a:solidFill>
          <a:ln w="317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500" b="1">
                <a:latin typeface="微軟正黑體" pitchFamily="34" charset="-120"/>
                <a:ea typeface="微軟正黑體" pitchFamily="34" charset="-120"/>
              </a:rPr>
              <a:t>請輸入公司名稱</a:t>
            </a:r>
            <a:endParaRPr kumimoji="0" lang="zh-CN" altLang="en-US" sz="4500" b="1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28663" y="555625"/>
            <a:ext cx="1841500" cy="660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注意事項</a:t>
            </a:r>
            <a:endParaRPr kumimoji="0"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47" name="文字方塊 4"/>
          <p:cNvSpPr txBox="1">
            <a:spLocks noChangeArrowheads="1"/>
          </p:cNvSpPr>
          <p:nvPr/>
        </p:nvSpPr>
        <p:spPr bwMode="auto">
          <a:xfrm>
            <a:off x="822325" y="1493838"/>
            <a:ext cx="71532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 Light" pitchFamily="34" charset="0"/>
              <a:buAutoNum type="arabicPeriod"/>
            </a:pPr>
            <a:r>
              <a:rPr kumimoji="0"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檔名：公司名稱</a:t>
            </a:r>
            <a:r>
              <a:rPr kumimoji="0" lang="en-US" altLang="zh-TW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_</a:t>
            </a:r>
            <a:r>
              <a:rPr kumimoji="0"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聯絡窗口姓名。</a:t>
            </a:r>
            <a:endParaRPr kumimoji="0" lang="en-US" altLang="zh-TW" sz="24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Calibri Light" pitchFamily="34" charset="0"/>
              <a:buAutoNum type="arabicPeriod"/>
            </a:pPr>
            <a:r>
              <a:rPr kumimoji="0"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參賽廠商提案內容、版面或底圖等呈現型式不拘，可參考本申請簡報所列之要點加以論述，並依需求自行調整簡報。</a:t>
            </a:r>
            <a:endParaRPr kumimoji="0" lang="en-US" altLang="zh-TW" sz="24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Calibri Light" pitchFamily="34" charset="0"/>
              <a:buAutoNum type="arabicPeriod"/>
            </a:pPr>
            <a:r>
              <a:rPr kumimoji="0"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稿件以</a:t>
            </a:r>
            <a:r>
              <a:rPr kumimoji="0" lang="en-US" altLang="zh-TW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Power Point</a:t>
            </a:r>
            <a:r>
              <a:rPr kumimoji="0"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簡報檔</a:t>
            </a:r>
            <a:r>
              <a:rPr kumimoji="0" lang="en-US" altLang="zh-TW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(PPT)</a:t>
            </a:r>
            <a:r>
              <a:rPr kumimoji="0"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製作，並請轉存為</a:t>
            </a:r>
            <a:r>
              <a:rPr kumimoji="0" lang="en-US" altLang="zh-TW" sz="24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.pdf</a:t>
            </a:r>
            <a:r>
              <a:rPr kumimoji="0" lang="zh-TW" altLang="en-US" sz="24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檔案</a:t>
            </a:r>
            <a:r>
              <a:rPr kumimoji="0"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形式後上傳。</a:t>
            </a:r>
            <a:endParaRPr kumimoji="0" lang="en-US" altLang="zh-TW" sz="24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Calibri Light" pitchFamily="34" charset="0"/>
              <a:buAutoNum type="arabicPeriod"/>
            </a:pPr>
            <a:r>
              <a:rPr kumimoji="0"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本檔案大小不得超過</a:t>
            </a:r>
            <a:r>
              <a:rPr kumimoji="0" lang="en-US" altLang="zh-TW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5MB</a:t>
            </a:r>
            <a:r>
              <a:rPr kumimoji="0"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4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Calibri Light" pitchFamily="34" charset="0"/>
              <a:buAutoNum type="arabicPeriod"/>
            </a:pPr>
            <a:r>
              <a:rPr kumimoji="0"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盡請提供照片、圖表、圖片、影片作品、連結等各種說明，讓評審對此作品印象深刻。</a:t>
            </a:r>
            <a:endParaRPr kumimoji="0" lang="en-US" altLang="zh-TW" sz="24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Calibri Light" pitchFamily="34" charset="0"/>
              <a:buAutoNum type="arabicPeriod"/>
            </a:pPr>
            <a:r>
              <a:rPr kumimoji="0"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若有任何問題歡迎來電：</a:t>
            </a:r>
            <a:r>
              <a:rPr kumimoji="0" lang="en-US" altLang="zh-TW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02-25813521</a:t>
            </a:r>
            <a:r>
              <a:rPr kumimoji="0"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分機</a:t>
            </a:r>
            <a:r>
              <a:rPr kumimoji="0" lang="en-US" altLang="zh-TW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613</a:t>
            </a:r>
            <a:r>
              <a:rPr kumimoji="0" lang="zh-TW" altLang="en-US" sz="24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林小姐</a:t>
            </a:r>
          </a:p>
        </p:txBody>
      </p:sp>
      <p:pic>
        <p:nvPicPr>
          <p:cNvPr id="6148" name="圖片 5"/>
          <p:cNvPicPr>
            <a:picLocks noChangeAspect="1"/>
          </p:cNvPicPr>
          <p:nvPr/>
        </p:nvPicPr>
        <p:blipFill>
          <a:blip r:embed="rId2" cstate="print"/>
          <a:srcRect l="14215" t="12758" b="22913"/>
          <a:stretch>
            <a:fillRect/>
          </a:stretch>
        </p:blipFill>
        <p:spPr bwMode="auto">
          <a:xfrm>
            <a:off x="10340975" y="0"/>
            <a:ext cx="18510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ctrTitle"/>
          </p:nvPr>
        </p:nvSpPr>
        <p:spPr>
          <a:xfrm>
            <a:off x="661988" y="595313"/>
            <a:ext cx="10026650" cy="1120775"/>
          </a:xfrm>
        </p:spPr>
        <p:txBody>
          <a:bodyPr/>
          <a:lstStyle/>
          <a:p>
            <a:r>
              <a:rPr lang="zh-TW" altLang="en-US" smtClean="0">
                <a:solidFill>
                  <a:srgbClr val="FFFF00"/>
                </a:solidFill>
              </a:rPr>
              <a:t>公司簡介</a:t>
            </a:r>
          </a:p>
        </p:txBody>
      </p:sp>
      <p:sp>
        <p:nvSpPr>
          <p:cNvPr id="7171" name="文字方塊 2"/>
          <p:cNvSpPr txBox="1">
            <a:spLocks noChangeArrowheads="1"/>
          </p:cNvSpPr>
          <p:nvPr/>
        </p:nvSpPr>
        <p:spPr bwMode="auto">
          <a:xfrm>
            <a:off x="949325" y="2025650"/>
            <a:ext cx="934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簡述公司基本介紹、主要產</a:t>
            </a:r>
            <a:r>
              <a:rPr kumimoji="0" lang="en-US" altLang="zh-TW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服務、主要外銷國家，或曾獲得相關殊榮與認證實績。</a:t>
            </a:r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可依照公司需求填寫。</a:t>
            </a:r>
          </a:p>
        </p:txBody>
      </p:sp>
      <p:pic>
        <p:nvPicPr>
          <p:cNvPr id="7172" name="圖片 3"/>
          <p:cNvPicPr>
            <a:picLocks noChangeAspect="1"/>
          </p:cNvPicPr>
          <p:nvPr/>
        </p:nvPicPr>
        <p:blipFill>
          <a:blip r:embed="rId2" cstate="print"/>
          <a:srcRect l="14215" t="12758" b="22913"/>
          <a:stretch>
            <a:fillRect/>
          </a:stretch>
        </p:blipFill>
        <p:spPr bwMode="auto">
          <a:xfrm>
            <a:off x="10340975" y="0"/>
            <a:ext cx="18510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ctrTitle"/>
          </p:nvPr>
        </p:nvSpPr>
        <p:spPr>
          <a:xfrm>
            <a:off x="2582863" y="625475"/>
            <a:ext cx="1757362" cy="538163"/>
          </a:xfrm>
        </p:spPr>
        <p:txBody>
          <a:bodyPr/>
          <a:lstStyle/>
          <a:p>
            <a:r>
              <a:rPr lang="zh-TW" altLang="en-US" smtClean="0">
                <a:solidFill>
                  <a:srgbClr val="FFFF00"/>
                </a:solidFill>
              </a:rPr>
              <a:t>策略能力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682625" y="566738"/>
            <a:ext cx="1909763" cy="5683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跨境電商</a:t>
            </a:r>
            <a:endParaRPr kumimoji="0"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6" name="圖片 4"/>
          <p:cNvPicPr>
            <a:picLocks noChangeAspect="1"/>
          </p:cNvPicPr>
          <p:nvPr/>
        </p:nvPicPr>
        <p:blipFill>
          <a:blip r:embed="rId2" cstate="print"/>
          <a:srcRect l="14215" t="12758" b="22913"/>
          <a:stretch>
            <a:fillRect/>
          </a:stretch>
        </p:blipFill>
        <p:spPr bwMode="auto">
          <a:xfrm>
            <a:off x="10340975" y="0"/>
            <a:ext cx="18510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文字方塊 5"/>
          <p:cNvSpPr txBox="1">
            <a:spLocks noChangeArrowheads="1"/>
          </p:cNvSpPr>
          <p:nvPr/>
        </p:nvSpPr>
        <p:spPr bwMode="auto">
          <a:xfrm>
            <a:off x="949325" y="2025650"/>
            <a:ext cx="93408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0" lang="zh-TW" altLang="en-US" sz="28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產品定位</a:t>
            </a:r>
            <a:endParaRPr kumimoji="0" lang="en-US" altLang="zh-TW" sz="28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公司定位及競爭優勢。</a:t>
            </a:r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公司產品</a:t>
            </a:r>
            <a:r>
              <a:rPr kumimoji="0" lang="en-US" altLang="zh-TW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服務定位。</a:t>
            </a:r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en-US" sz="28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推廣行銷</a:t>
            </a:r>
            <a:endParaRPr kumimoji="0" lang="en-US" altLang="zh-TW" sz="28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公司在數位平台之品牌定位及操作策略。</a:t>
            </a:r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行銷模式與業務連結性。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2"/>
          <p:cNvPicPr>
            <a:picLocks noChangeAspect="1"/>
          </p:cNvPicPr>
          <p:nvPr/>
        </p:nvPicPr>
        <p:blipFill>
          <a:blip r:embed="rId2" cstate="print"/>
          <a:srcRect l="14215" t="12758" b="22913"/>
          <a:stretch>
            <a:fillRect/>
          </a:stretch>
        </p:blipFill>
        <p:spPr bwMode="auto">
          <a:xfrm>
            <a:off x="10340975" y="0"/>
            <a:ext cx="18510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1"/>
          <p:cNvSpPr>
            <a:spLocks noGrp="1"/>
          </p:cNvSpPr>
          <p:nvPr>
            <p:ph type="ctrTitle"/>
          </p:nvPr>
        </p:nvSpPr>
        <p:spPr>
          <a:xfrm>
            <a:off x="2582863" y="625475"/>
            <a:ext cx="1757362" cy="538163"/>
          </a:xfrm>
        </p:spPr>
        <p:txBody>
          <a:bodyPr/>
          <a:lstStyle/>
          <a:p>
            <a:r>
              <a:rPr lang="zh-TW" altLang="en-US" smtClean="0">
                <a:solidFill>
                  <a:srgbClr val="FFFF00"/>
                </a:solidFill>
              </a:rPr>
              <a:t>策略能力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682625" y="566738"/>
            <a:ext cx="1909763" cy="5683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跨境電商</a:t>
            </a:r>
            <a:endParaRPr kumimoji="0"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221" name="文字方塊 6"/>
          <p:cNvSpPr txBox="1">
            <a:spLocks noChangeArrowheads="1"/>
          </p:cNvSpPr>
          <p:nvPr/>
        </p:nvSpPr>
        <p:spPr bwMode="auto">
          <a:xfrm>
            <a:off x="949325" y="2025650"/>
            <a:ext cx="93408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0" lang="zh-TW" altLang="en-US" sz="28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商業模式</a:t>
            </a:r>
            <a:endParaRPr kumimoji="0" lang="en-US" altLang="zh-TW" sz="28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公司在電商環境中，與傳統模式下所展現的優勢和差異。</a:t>
            </a:r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與競爭對手的差異性、獨特性。</a:t>
            </a:r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en-US" sz="28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市場佈局</a:t>
            </a:r>
            <a:endParaRPr kumimoji="0" lang="en-US" altLang="zh-TW" sz="28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主要目標市場國家及客群，並如何運用數位行銷工具開拓市場。</a:t>
            </a:r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kumimoji="0" lang="en-US" altLang="zh-TW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服務進入區域市場掌握度。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2"/>
          <p:cNvPicPr>
            <a:picLocks noChangeAspect="1"/>
          </p:cNvPicPr>
          <p:nvPr/>
        </p:nvPicPr>
        <p:blipFill>
          <a:blip r:embed="rId2" cstate="print"/>
          <a:srcRect l="14215" t="12758" b="22913"/>
          <a:stretch>
            <a:fillRect/>
          </a:stretch>
        </p:blipFill>
        <p:spPr bwMode="auto">
          <a:xfrm>
            <a:off x="10340975" y="0"/>
            <a:ext cx="18510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2582863" y="625475"/>
            <a:ext cx="1757362" cy="5381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運營能力</a:t>
            </a:r>
            <a:endParaRPr kumimoji="0"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82625" y="566738"/>
            <a:ext cx="1909763" cy="5683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跨境電商</a:t>
            </a:r>
            <a:endParaRPr kumimoji="0"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245" name="文字方塊 5"/>
          <p:cNvSpPr txBox="1">
            <a:spLocks noChangeArrowheads="1"/>
          </p:cNvSpPr>
          <p:nvPr/>
        </p:nvSpPr>
        <p:spPr bwMode="auto">
          <a:xfrm>
            <a:off x="949325" y="2025650"/>
            <a:ext cx="93408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0" lang="zh-TW" altLang="en-US" sz="28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組織管理</a:t>
            </a:r>
            <a:endParaRPr kumimoji="0" lang="en-US" altLang="zh-TW" sz="28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公司電商組織政策。</a:t>
            </a:r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公司電商團隊運作模式及規模。</a:t>
            </a:r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en-US" sz="28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平台運營</a:t>
            </a:r>
            <a:endParaRPr kumimoji="0" lang="en-US" altLang="zh-TW" sz="28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在網路平台</a:t>
            </a:r>
            <a:r>
              <a:rPr kumimoji="0" lang="en-US" altLang="zh-TW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官網或電商平台等</a:t>
            </a:r>
            <a:r>
              <a:rPr kumimoji="0" lang="en-US" altLang="zh-TW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搭建或週邊操作佈局或平台整體運營。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2"/>
          <p:cNvPicPr>
            <a:picLocks noChangeAspect="1"/>
          </p:cNvPicPr>
          <p:nvPr/>
        </p:nvPicPr>
        <p:blipFill>
          <a:blip r:embed="rId2" cstate="print"/>
          <a:srcRect l="14215" t="12758" b="22913"/>
          <a:stretch>
            <a:fillRect/>
          </a:stretch>
        </p:blipFill>
        <p:spPr bwMode="auto">
          <a:xfrm>
            <a:off x="10340975" y="0"/>
            <a:ext cx="18510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2582863" y="625475"/>
            <a:ext cx="1757362" cy="5381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運營能力</a:t>
            </a:r>
            <a:endParaRPr kumimoji="0"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82625" y="566738"/>
            <a:ext cx="1909763" cy="5683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atin typeface="微軟正黑體" pitchFamily="34" charset="-120"/>
                <a:ea typeface="微軟正黑體" pitchFamily="34" charset="-120"/>
              </a:rPr>
              <a:t>跨境電商</a:t>
            </a:r>
            <a:endParaRPr kumimoji="0"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269" name="文字方塊 5"/>
          <p:cNvSpPr txBox="1">
            <a:spLocks noChangeArrowheads="1"/>
          </p:cNvSpPr>
          <p:nvPr/>
        </p:nvSpPr>
        <p:spPr bwMode="auto">
          <a:xfrm>
            <a:off x="949325" y="2025650"/>
            <a:ext cx="93408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0" lang="zh-TW" altLang="en-US" sz="28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業務運營</a:t>
            </a:r>
            <a:endParaRPr kumimoji="0" lang="en-US" altLang="zh-TW" sz="28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公司與客戶關係。</a:t>
            </a:r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公司與供應鏈關係。</a:t>
            </a:r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業務系統資訊化的程度。</a:t>
            </a:r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en-US" sz="28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銷受績效</a:t>
            </a:r>
            <a:endParaRPr kumimoji="0" lang="en-US" altLang="zh-TW" sz="28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與傳統模式相比，跨境電商的銷售方式效率差異性。</a:t>
            </a:r>
            <a:endParaRPr kumimoji="0" lang="en-US" altLang="zh-TW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公司銷售中從跨境電商獲取的比例及獲利貢獻、銷售的成長性或未來性。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371</Words>
  <Application>Microsoft Office PowerPoint</Application>
  <PresentationFormat>自訂</PresentationFormat>
  <Paragraphs>53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Calibri</vt:lpstr>
      <vt:lpstr>新細明體</vt:lpstr>
      <vt:lpstr>Arial</vt:lpstr>
      <vt:lpstr>Calibri Light</vt:lpstr>
      <vt:lpstr>微軟正黑體</vt:lpstr>
      <vt:lpstr>Wingdings</vt:lpstr>
      <vt:lpstr>Office 佈景主題</vt:lpstr>
      <vt:lpstr>投影片 1</vt:lpstr>
      <vt:lpstr>投影片 2</vt:lpstr>
      <vt:lpstr>公司簡介</vt:lpstr>
      <vt:lpstr>策略能力</vt:lpstr>
      <vt:lpstr>策略能力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讀故事，學電商 首屆台北新貿獎金獎企業訪談實錄</dc:title>
  <dc:creator>hc chu</dc:creator>
  <cp:lastModifiedBy>andi許志偉</cp:lastModifiedBy>
  <cp:revision>54</cp:revision>
  <dcterms:created xsi:type="dcterms:W3CDTF">2020-06-01T04:14:47Z</dcterms:created>
  <dcterms:modified xsi:type="dcterms:W3CDTF">2020-06-08T09:44:46Z</dcterms:modified>
</cp:coreProperties>
</file>